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8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23.08.2020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2" y="-43624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53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4509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953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69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34238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Roza</dc:creator>
  <cp:lastModifiedBy>Roza</cp:lastModifiedBy>
  <cp:revision>6</cp:revision>
  <dcterms:created xsi:type="dcterms:W3CDTF">2020-08-13T13:45:45Z</dcterms:created>
  <dcterms:modified xsi:type="dcterms:W3CDTF">2020-08-23T18:21:48Z</dcterms:modified>
</cp:coreProperties>
</file>